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438" r:id="rId2"/>
    <p:sldId id="340" r:id="rId3"/>
    <p:sldId id="283" r:id="rId4"/>
    <p:sldId id="422" r:id="rId5"/>
    <p:sldId id="387" r:id="rId6"/>
    <p:sldId id="428" r:id="rId7"/>
    <p:sldId id="425" r:id="rId8"/>
    <p:sldId id="429" r:id="rId9"/>
    <p:sldId id="426" r:id="rId10"/>
    <p:sldId id="421" r:id="rId11"/>
    <p:sldId id="414" r:id="rId12"/>
    <p:sldId id="388" r:id="rId13"/>
    <p:sldId id="389" r:id="rId14"/>
    <p:sldId id="439" r:id="rId15"/>
    <p:sldId id="435" r:id="rId16"/>
    <p:sldId id="326" r:id="rId17"/>
    <p:sldId id="375" r:id="rId18"/>
    <p:sldId id="343" r:id="rId19"/>
    <p:sldId id="393" r:id="rId20"/>
    <p:sldId id="394" r:id="rId21"/>
    <p:sldId id="332" r:id="rId22"/>
    <p:sldId id="398" r:id="rId23"/>
    <p:sldId id="397" r:id="rId24"/>
    <p:sldId id="395" r:id="rId25"/>
    <p:sldId id="368" r:id="rId26"/>
    <p:sldId id="316" r:id="rId27"/>
    <p:sldId id="369" r:id="rId28"/>
    <p:sldId id="370" r:id="rId29"/>
    <p:sldId id="371" r:id="rId30"/>
    <p:sldId id="372" r:id="rId31"/>
    <p:sldId id="374" r:id="rId32"/>
    <p:sldId id="333" r:id="rId33"/>
    <p:sldId id="373" r:id="rId34"/>
    <p:sldId id="377" r:id="rId35"/>
    <p:sldId id="318" r:id="rId36"/>
    <p:sldId id="420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2F5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842" y="-6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5611F5-189D-4D50-93E8-855B75E2838F}" type="datetimeFigureOut">
              <a:rPr lang="en-US" smtClean="0"/>
              <a:pPr/>
              <a:t>3/1/2011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AC9898-43F9-403D-862B-F03DC8E2692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46174A0-48E9-4BB2-A860-7E1376984922}" type="datetimeFigureOut">
              <a:rPr lang="en-US"/>
              <a:pPr>
                <a:defRPr/>
              </a:pPr>
              <a:t>3/1/2011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AF1E306-0664-48C6-8A4B-5EA6272569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756094-E423-4A6A-AD60-F5214A9F18C5}" type="slidenum">
              <a:rPr lang="en-US"/>
              <a:pPr/>
              <a:t>1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756094-E423-4A6A-AD60-F5214A9F18C5}" type="slidenum">
              <a:rPr lang="en-US"/>
              <a:pPr/>
              <a:t>14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71D88-4D53-4CD6-8B05-C993990B81FB}" type="datetime1">
              <a:rPr lang="en-US"/>
              <a:pPr>
                <a:defRPr/>
              </a:pPr>
              <a:t>3/1/2011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F1271-CDA5-48E2-B474-21A6B19833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6C285-7994-4F60-BB97-AB15C8D902B5}" type="datetime1">
              <a:rPr lang="en-US"/>
              <a:pPr>
                <a:defRPr/>
              </a:pPr>
              <a:t>3/1/2011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8EA09-AC7A-497B-A6C1-AE5CB0259A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44AF8-1531-4CF3-B287-6645601A4017}" type="datetime1">
              <a:rPr lang="en-US"/>
              <a:pPr>
                <a:defRPr/>
              </a:pPr>
              <a:t>3/1/2011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751B1-C7A3-4D53-9115-4A097A86EC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4B781-EF7E-4D06-9F7B-D9BAB555FA12}" type="datetime1">
              <a:rPr lang="en-US"/>
              <a:pPr>
                <a:defRPr/>
              </a:pPr>
              <a:t>3/1/2011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71655-6DF0-403E-8F42-DF0393681D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0DDD9-B809-4414-9C65-7B9348E67F82}" type="datetime1">
              <a:rPr lang="en-US"/>
              <a:pPr>
                <a:defRPr/>
              </a:pPr>
              <a:t>3/1/2011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F09CE-4EF7-4E9D-8937-05ED1539E5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1B5AC-ABD5-4534-9F01-A0A1A9F25890}" type="datetime1">
              <a:rPr lang="en-US"/>
              <a:pPr>
                <a:defRPr/>
              </a:pPr>
              <a:t>3/1/2011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F40DE-AC82-4480-A09A-FC9D6E414F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6CA4D-43CD-44E2-949E-7858114C98DE}" type="datetime1">
              <a:rPr lang="en-US"/>
              <a:pPr>
                <a:defRPr/>
              </a:pPr>
              <a:t>3/1/2011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6546A-7BAC-4DBB-AFAB-25D9E2FD2C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2F09E-7F8E-43C0-9BBD-0CEA3F62AFA3}" type="datetime1">
              <a:rPr lang="en-US"/>
              <a:pPr>
                <a:defRPr/>
              </a:pPr>
              <a:t>3/1/2011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BE016-2493-4272-BA36-42BB830CC8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21A31-96FF-4FAB-9162-F9B5B23DCBF9}" type="datetime1">
              <a:rPr lang="en-US"/>
              <a:pPr>
                <a:defRPr/>
              </a:pPr>
              <a:t>3/1/2011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B4734-92EB-4E5E-AADF-1084B5333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F2F9D-5FF5-4A44-970B-A08F2533C377}" type="datetime1">
              <a:rPr lang="en-US"/>
              <a:pPr>
                <a:defRPr/>
              </a:pPr>
              <a:t>3/1/2011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0CFF0-DC4C-4D75-80E2-074F681706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EB946-4702-4FF9-B4E0-4DBB61B829CE}" type="datetime1">
              <a:rPr lang="en-US"/>
              <a:pPr>
                <a:defRPr/>
              </a:pPr>
              <a:t>3/1/2011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A167F-7BEE-47C1-AA55-7441A4EF6D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C1C5469-2808-45D0-9010-E05E6675ACA6}" type="datetime1">
              <a:rPr lang="en-US"/>
              <a:pPr>
                <a:defRPr/>
              </a:pPr>
              <a:t>3/1/2011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F00215-8DC6-4E3D-9FAF-90B9CA61B1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upload.wikimedia.org/wikipedia/commons/6/6e/The_First_Thanksgiving_cph.3g04961.jpg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4.bp.blogspot.com/_zLYDH1KfaG8/TBb3ROaDBiI/AAAAAAAAAj0/zhQ4sZAmJ8E/s1600/jamestown-1650s.jpg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2239962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b="1" dirty="0" smtClean="0">
                <a:solidFill>
                  <a:srgbClr val="142F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6600" b="1" dirty="0" smtClean="0">
                <a:solidFill>
                  <a:srgbClr val="142F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6600" b="1" dirty="0" smtClean="0">
                <a:solidFill>
                  <a:srgbClr val="142F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Lesson 2</a:t>
            </a:r>
            <a:br>
              <a:rPr lang="en-US" sz="6600" b="1" dirty="0" smtClean="0">
                <a:solidFill>
                  <a:srgbClr val="142F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6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American History</a:t>
            </a:r>
          </a:p>
        </p:txBody>
      </p:sp>
      <p:sp>
        <p:nvSpPr>
          <p:cNvPr id="3" name="Slide Number Placeholder 2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6B11D3B-5981-400F-8F53-835E58E421CA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685800" y="2895600"/>
            <a:ext cx="7543800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Calibri" pitchFamily="34" charset="0"/>
              </a:rPr>
              <a:t>A: </a:t>
            </a:r>
            <a:r>
              <a:rPr lang="en-US" sz="4000" b="1" u="sng" dirty="0" smtClean="0">
                <a:latin typeface="Calibri" pitchFamily="34" charset="0"/>
              </a:rPr>
              <a:t>The </a:t>
            </a:r>
            <a:r>
              <a:rPr lang="en-US" sz="4000" b="1" u="sng" dirty="0">
                <a:latin typeface="Calibri" pitchFamily="34" charset="0"/>
              </a:rPr>
              <a:t>Colonial </a:t>
            </a:r>
            <a:r>
              <a:rPr lang="en-US" sz="4000" b="1" u="sng" dirty="0" smtClean="0">
                <a:latin typeface="Calibri" pitchFamily="34" charset="0"/>
              </a:rPr>
              <a:t>Period</a:t>
            </a:r>
            <a:r>
              <a:rPr lang="en-US" sz="4000" b="1" dirty="0" smtClean="0">
                <a:latin typeface="Calibri" pitchFamily="34" charset="0"/>
              </a:rPr>
              <a:t> and Independence</a:t>
            </a:r>
          </a:p>
          <a:p>
            <a:pPr algn="ctr"/>
            <a:endParaRPr lang="en-US" sz="4000" b="1" dirty="0" smtClean="0">
              <a:latin typeface="Calibri" pitchFamily="34" charset="0"/>
            </a:endParaRPr>
          </a:p>
          <a:p>
            <a:pPr algn="ctr"/>
            <a:r>
              <a:rPr lang="en-US" sz="3200" b="1" dirty="0" smtClean="0">
                <a:latin typeface="Calibri" pitchFamily="34" charset="0"/>
              </a:rPr>
              <a:t>Questions: 61, 59, 60, 87, 64</a:t>
            </a:r>
            <a:endParaRPr lang="en-US" sz="32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Thanksgiving</a:t>
            </a:r>
          </a:p>
        </p:txBody>
      </p:sp>
      <p:pic>
        <p:nvPicPr>
          <p:cNvPr id="24578" name="Picture 2" descr="File:The First Thanksgiving cph.3g0496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466850"/>
            <a:ext cx="76200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E201E7-AAE2-4F89-AC1D-0FC92FE85D41}" type="slidenum">
              <a:rPr lang="en-US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13E40E-696C-4BB6-B981-42763C8DBFF8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Question # </a:t>
            </a:r>
            <a:r>
              <a:rPr lang="en-US" b="1" dirty="0" smtClean="0"/>
              <a:t>87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http://eaglenet.culver.org/am_studies/Syllabi/T2_2006/Units/unit2_colonialB_clip_image002_0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457200"/>
            <a:ext cx="5076825" cy="555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80019C-2704-48C3-B326-F0D5D684E0BA}" type="slidenum">
              <a:rPr lang="en-US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AutoShape 2" descr="data:image/jpg;base64,/9j/4AAQSkZJRgABAQAAAQABAAD/2wBDAAkGBwgHBgkIBwgKCgkLDRYPDQwMDRsUFRAWIB0iIiAdHx8kKDQsJCYxJx8fLT0tMTU3Ojo6Iys/RD84QzQ5Ojf/2wBDAQoKCg0MDRoPDxo3JR8lNzc3Nzc3Nzc3Nzc3Nzc3Nzc3Nzc3Nzc3Nzc3Nzc3Nzc3Nzc3Nzc3Nzc3Nzc3Nzc3Nzf/wAARCACxANIDASIAAhEBAxEB/8QAGwABAAIDAQEAAAAAAAAAAAAAAAQFAgMGAQf/xABHEAACAQMDAQUGAgQKCAcAAAABAgMABBEFEiExEyJBUWEGFHGBkaEysRUjQlIkMzVicnSCkqLRNENTY7PB4fAHFjY3c7LC/8QAGgEBAAIDAQAAAAAAAAAAAAAAAAQFAQIDBv/EACURAAICAQQDAAIDAQAAAAAAAAABAgMRBBIhMSJBUQUTMjNxQv/aAAwDAQACEQMRAD8AtaUpUkiClKUMilKUApSlAKfl45r3rUrSrL3++jgORH+KQ/zR/nkD51hvCyFHLSLD2f0T3oxX92QYQQ8EOAQx/fbzHiB8zXWivFVUUKihVHAUdAK9qFKW58llXBQWBSlK1NyDq1u0lq0sJZbm3VpIJEPIcDOPUHGCD1+hq2spVuLWGdCrLIiurKcggjPFRzkAkdfCsPZ5om0ayMLAr2Qzjpu8fhznitLOjlYuSyqLqlqL2wmti20up2t+6w5B+RwalVhKdqMxKgKpJLHgfH0riuzmRtJuXvNMtbqVQsk0SuwHQEjmpg6VW+ziBNBsAi4HYKcYxVkKy/YKzUf4PfWl70Tf7vL/AEWPdPybH96rE1ru7ZLu2lglzskUqcdRnxHrUPQruS902KW4wbhS0UpAwC6MVYgepGfnWccJg5n25slu9a0vtZY2jjR/4PtDMTzyeOF42nPXOK1KAowoAUcAAY4+HhU3XJVm1hzFvAijEUhPR2zn7Z+5qHXodDDbUmyq1U82MUpSphFFKUoCkpWyZOzOMg/CtdVTWHgsU8ilKVg2FKUoYFK9wfAVlHE0h2jjPGTWUmw2ksmIUtwAc10XsdCzCa9QfweRFjjfpvwW3MB1xk49cVSG3hmufcrmaOG3KM1xI7bWKDHCeZPT0HnXcWLWxt41smjMCqNoQ5AHh9q5Xvb4nfSx3PcSAAOlKUqGTxSlKAZxzUXTt1rqs9qvMFwhuEGR3Gzhx8CSD9alfCoWoaYl9NFIbi4h7NSCIX2lvFST17p5A6edYayazWUXYIqFrZb9D3xRS7e7yYXz7pr3Sp3uLGJ5jmVQUkP85Tg/lUplDcN0PBHnXDGGcDXYMpsbcowZTEuGAwCMCt9Vfs3uXSIonZmMLPFluuFYgZ9cAVaDpWH2BXO65HFo8iavbGWN3uY454oj3ZwzBTlTxuGc7hg8c8V0WagX94IXjghQS3Ux/Vox4AHVj6D/ACFZh3gHJNcC8uLm5WOSNZJThJV2sMYByPPINK8lWS3nmjvTGtwHLMAQB3mJBAycA/HPWveQeQa9Rp2nXFL4Ut2f2PIpSldjkKUpQFJSlKqSyFKVkFJIAUn0FEm+g2jGvVUscAE+PAqXDYk8yvj+bUyOJI12oMDx9a7w08nyzjK1Iq1cDG1Twc5H7XzqfZgdkpAznxrcyxhCHCBPXpWAmTAEKl8dNgP51IhVtfZxnZuWERpoTcKzCGF2ZzjtM5XBA7vkeK6rQLeO20uFYlADZY4XHJPrz9z0rn4VKQopG4qBkLyST/1q/wBGtZbYTPNuUysCEY524GPgM1E1ySinnkmaCT3tY4LKlKVVlsKUpQClKUBr009ld3UHg5E6fPhvuPvViRVPeTLaXFrdyHYiuYpW8Ajjx/tKn19a2NqsswzY2Msi+Ek57JPjzlj8l+dcpReThJcmOjqwv9XIICG94THOeyjyfgeD8z8rOe5gtU3TypEvmxAqkTTLia/N1NfNA8q7JUsxsV/LJOSSMdRg1msujWNtdXlukc7WvErhu0cN5ZbxrLhkw+CX+k2uONOtZLj/AHjDs4v7xHP9kNWVjazJNNcXbo00uFATOxFHQDPXkkk+tQNQ1eWTRrO704okt1KkSmUbtpORz8CKl6Jqa6nZ7+FnjOyePI7jD/l5UcGlkwU3tOYpb+O3NtH2gi3G4BBcKT+DzAODyfDIGKgVaahoV/c6891HcQrayqA+5TvTavAHgcn1quuIZbSUwXOwS43DB4dc43AeXp4Vc6CyvaoJ8lbqoTb3Y4MKVplaVJ+TGluBlnOSR8h/3xWcUiyoHQhlPiOhqeppvBE24WTOlMUrO6P01KSlK2wR9pIqZ61VpNvCLFywsmdrbmZmLcIPv6VP2xQL0C+mOTRikCAIOvCrnqfj4URRGwZyDI3A45PoB1qfCEYIhzm5sdpI34ITjzchf8z9qbJT+OQKPJFx9zk/lVlDpNzIMv2cKn97vH6D/OpceixAYkmlJ/m4Ufln71ylq6o+8neOjtks4KIQRA7jhj+8x3EfWspJEiBaV1QDk7mq6bRY9/dnlCfu9W+RqbDZ21upWKFADweMn5+dcpa+CXijpHQWP+TKvRbR2mS6lTEQU9luPJJPXGOmOhz41eV4q7AFX8I4r2q2212yzItKqo1RxE9AzxVMvtBH21/DJbbGtlkaP9bxNs6jOODVx0IOM81T3WgrdWVzC04WWS6knjlAPc3Y4P0PStY49ie70bptYjtWt2vIjHbz2/apMr57wXcUIx18vOpdlNJc2cM8kJhaQbuzLbiAemfUio1/pnvmm29oXjBhaIlmUkEJ1x481YsQzEjpnisya9CO7J5SlK0OhF1XixdsZKlWHyYGpbZLNznmouqLu026H+6Y/apO4Mu88DGSfAVkx7PV4Nc/+gO11u+UGSGJ3ScSKuUkQnLRn5jNWUuqWqMEil7eVjhY4VLEn49PvW/t7+ZQFEVonTn9Y/5hQfrWE2jSab6IMfs/utTa3Mqe6x3pnjUKTlD+y2cedbluNGsLiSeyhDuIwJTaruVEHixHdGPrWU2m290jJeGS4ZwVJmcngjwHQfIVJ0bB05YmRA0RMMihQASOM49eD861m3jk5uOCePhVbrGlWt4RcSuY50QpHJv24z046dcVx2ma9c6dqMekXEbTWtpM3ZzKjRuEG8AEdG4JPhwvjxUz2q1GO+JjbsZdPhVZ1kRizOxXujHTxOPHOPLnaqqbmlE5WSio+XRsnsrqBk97jWCEt353ddkfyyCcnoKhSJDDq86Wm4QSRK5L470gOGYfEFfLoK2XWpi/vE98UxybQIY2jYZGMkgnhviPT4nTJdqZYhCFnDMRIUYdwAE5J8uOnU+FXFW6SVlkuiuscV4RXBK2MecH+9SsN+OCFJHqKVN3EfMimqVYyRxs7SHBPQ1FoePCquMnGWUTpRysFlNdQmNlX9YTxgirf2WubaW1KvJH74rFGyw3EeGPlXNRwySEbEJ9ak2qz2F0k8TYZCpKK3DqD+16DJ+tbXKy2PwzQ4VS+nd+tK8U5UHBGRnmvarC3QpSlAKUpQClPHFKAUrVc3MFqFN1NHCGOF7RguT6ZraCDQZQpSlAYzRLNE8UmdjqVbHXB4qusLKOa2je8MlzMuUftzuAKnHC/hHTwFWdRrf9Xd3UXmyygf0hz91NDHsyubm2sYN87iOPICgDOT+6AOpqHe6ldJZPc2FhI6opLm4Jj2kfzep4Oay1q2uJRZ3NnGJprSfthFn8Yxgj41vtZ7i6dzdWZgtym1RM4MjE9c44C4PzrdYOcm84MtPkkmsopppUmaVQ4aOPaMHBAx6edZ2Tdlqk8APE6CYDyI7p+22qlby30i0bTYpHlmgTufhzgk4JPQYOeDz9aqWnvbq9e5uZEjGwwqkBwGU4JyepGR0Pr0zXSGmnb0cbb4QWH2YalBHc69d3NlcskJKh9qjvyLzuDHPGceGOo4rBrOIQxpCgTsVIixjCkjGcdM+tb4xIGcNt2Z7mPAeRrOrimmMIYKiy2UpZMFUkRNKS8kS7VZ+doxjA8B8q97NN+4IoPgcVlSuqhFLGDm5Sbyz3HntJ9SaV5StsGvJTwxmWQKpxnxqwhtIovN28zXsFssW4qzHJ8hWXa7jsibec4LdVH+Z9KjVVKKy+yRZY2+DJnwRGoBbjjyHman6LZdrP2zpviTJLnnc+cAfLk/Koml2kl1I8QP4ZCJJPEeIPxwRXUxIkSKka7VQYA8hUbWahRWyPZK0encnvl0Z0p5cVjJLHFGZJXVEH7TMAB8zVWWxlSon6Qif/AEWOa5x4wp3f7xwPvQ+/y9Fhtl8zmRvpwKDJL8cAEnyAqPLfW0L7HlBk/wBmneb6D/nWAsEcfwmaacnqHfav91cD65qRFDHCmyGNI1/dRQo+1DHJHN1cyZEFmyfz7lgg+gyae63Ev+lXj4P7EC9mPrkn6EVLHHSlBg0RWVtCGEcCd4YYsMlh5Enkj0NQp4jpKQzwXEq20ZVJYpXLqEJCgjP4duR8uKtK8dEdSjqrKeqsMg/Ggwe+OPGnn6VT3VrcWkUUdhfz7mcRwxSBHRceZI3bQAeM59am9vdxH9dZrID0a3cZ+jY/OgyS6i3BWC8gmY7Y2DRMx8M4K5+YI/tV4NStM7ZJhC/7k4MZ/wAWAflmo2r3SxpBI6PNaM3Iiw29/wBhT4bc5yfQeGayk28IxJrGSZd3UNnEZLhgi9FHix8h5k1z8t3dXHMszKoP8WhCgdeCR1/6VGe7k1C5uJI0ee4jQns4wWCA8bQenXr49auF06CztvetUm3CNd0nUIv05P8A3xU6uNVCzPl/CBZK294hwvpzV/FcTvBY2UQdmO7st20SKDyCf3cZyOpqYkU0M0sbzRSx4GGXJ5DZ4PlwPjXs0iXl1Hc2qXFtDtP6uQYZwR5ZO1ccbQBnx4rZ8hUymM5+UuF8IV0oQ8I8sUpSpZFFKUoBSlKAjSKWlj7ZwyNkEY7ucZHx8etTrO0nupkjiTbCM9pLnhPIAeJPPwxRbGeW398ZGS2iKyFyMM6g94geQUk5PXHArpo4khURooUAdB0qu1GsSzGHZY6bSOT3T6+FfGsOmXLokcnZyopzHGzsXHBzgdSNp5xW/wB4upP4izKL+9cOF/wjJ/KpfXrSqtvPLLVRxwiI1tcyjE94y58IUCj6nJrOOxto5BJ2e+QdJJWLsPm2cVIpWDYdaUpQClKUApSlAKUpQEN2M+pxxgqUtwXkIOcORhV+hJ+YqYOBioEaD9MyvFlAIR248HYnuH4gA8+o8qn1kwgRnC+BPTw+lc2kE+p9jHakRWlvcyM75BJO44VVx0Gevrx0q31m4W20+Rml7MvhAwOCCTjj18ePKuTGZHgt4LyWO3iaSYRqcPISw5dh156488GutNc5vxOF9sILyL+81Kw0eI2tjCjTncUtbdQO91OR0HXxqkPvOoTRT6l1Q5SIEEJ8ccZHl4cc8Vlb2tvbJst4lQdDjqfifGtx54NWtOkjXy+WVV+qlZwuEPLHSlKVLIgpSlAKUpQClKUB21xEJ7eWFukiFT8xiq/T5DNYwSN+IxgN/SHB+4NWtVFqOznu7f8A2cxYfBxu/PNeUrZ6KD5JNKUrqdhSlKAUOAO8wX1JxSue1y33a5a5toboXcDRLHcPhVdec/SspJmsm0XGo38GnQdvdMwTcFG1dxJxnwqQjK6LIjb0cblYdCD0qkn027istGsYnErwSlpJnjLImATyPLnAqZotlcadFJbSzRy24O6HAIZM/iXHQDPTmtmlg0UpZLClKVodRSlKAgX9tKGe8s3YXAi2hFRSJcHIUk+fI48632t3FdM6x9osiMA0ci7XGendPnmpBqj1NtRi1+M2UxcNbF0t3Pdk2nDL6EjkVsueDSTxyWl9cWdrEsl9LEiEkLv5ycHOB48E/eqvXrW3aO1u0TvKQqMhwu1hzx054rRot3B+gru1uIpgFmkiWJYy7DeCwGAOMcjPpUXWku7b2d0YzqyPBNGJlyoyuSMHPjjB48q61eM0cLXugx/2KUIwSPLilX5QilKUApSlAKUpQClKUB3ZFVc+ItXPh7xDu/tIcfkw+lWp45ql1u6ghvdOBcdt223aOSEZSuT5DcV5rydfZ6CPZMryg4456eNK7EgUpSgFeFQSCyqSpO0kAkfCvaUDPc15SlAKUpQCnXp8K03F1b2ozczxxE9A7YJ+A61Eur65ktZpNPsbiUrEzJJIvZrnBxgNy3yGPWhhtIlz3UFvntZVBAB2A5Y56YA5J9K1WsLSSe9XUWJRIzQbusSEbcccDP8AzqKba0hudK7GMSJKXlFyybjLIU4Jb94gsfL6Yq1B8jkGiftGqe49BIzjx64HX6da5323eJtIjtWP624uI0hHhkMCfljP2roR+IeFcdrTC99pB2RhaOxjwxwSyynB+HQjp5V2oi52JHPUTUK2zZ1J8vClB0+FK9AeeFKUoBSlKAUpSgFKUoDvDXO+1dpujguolxKHEEjg4/VvkAHzAkMZ9MZHjnovCqvWgHuNLjfcUa8BYDx2xyOM/wBpV+leSg+S/M4Zu3hjlxjegbn1FZVE0wdnbNbnrbyNF8gePsRUvIA5OK7kiL4FKDPd461puLu3tiBcTxRk9FZhuPwHU/ShnJup448agT6okao0cEm13CI8xESOxOAAWI5PhxUbU7q+tZLSGQhJruQxwQ2sXaOSFLHMj4VRgE/h8KGrmkXODjOCfPA6VEfUbRDtEwkf9yH9Y32qt/QOotEkk9zDeTOoMi3oZkibOe4FIBAHGD5A5HSrL2evBPbGGa291vLcKlxBsCYJA5GOCp8CK1csI0dgWS+nIEFkYgf27pwo/urlj9q2Lpk03N1fzFT+xbjsV+oy3+KrQc0xiuTmzVybIdvp9lZZeC3jRgMlyMt8STzXE67rT6hfQ+6XhSxlQDciM4wwywdFG7f3QOvA9c1M/wDEDU5zCdGjtynvDITM5XY0ee9g57pB8xVbpc8Gl36aZZSSe+3sixhmABihBJJD46tzzg8r86k11vY7DlKXkkdJb2sl5p/u8MhgubGffAWUgBSCVBB8NrFfTHpitaaxPbStDqNtho/xmI52jw7viMc5H08KtpwLXV4Jc4jukML/ANMcp9t30FQfaHTmLG+gy3dAmTBJIHG4Y8RnkeVZocHLbPpmLJTit0TKLVrWUvuWUIsbOxKfsgc/aubsRGLffBGIklYy7du3lueRWwtK6t7vN2ZdCvaLhiASpOOoyQpHzrIAKoUAAAYAHQDwFW9GnVc210QNRqHZBJ9nuc0pSphDFKUoBSlKAUpSgFKUoDvD0ql1cNJq+jR9oyIs0srY4DFY2AHTr3s9eit5cXNVFvu1LVPe87bWzd44QP8AWSYKuxPkOVHrmvIx+l+Yze8W9/cGKzlnSba6mMqAGxhgSTx0BrIR6rL/AKu1tl65kYysPkMD71bgV7W37H0bbmVa6OsiEXl1czuRyO07Ncn+auPvmtWgR20GkwyCGKJ41KTMFAO5CVYk/FTVwQPHHwrnWsri5v7vTnR009p/eJGK8SqwU9mPQuHLenHiaJ57MZPey/8AMrWzXljjS1UzIJWDdsx4Q48BtJOD5ipdxpNhY2t1cwK0UywyFZ2kZ2j7vJG4nHQdPKrVQAMADA6VW+0FyItPaD9WZLthbRrJ0LP3ckeIAJJA8B4VjLyYImnNrMFhazMVvhJCjSRSELKhKgnDjCsM56gH1NagItV13IW8tZI7QrKN7wvkv3QSDg4754J61e2cK29tFCrM4jQIGc5YgADJPia34HlWXLAOes9S/RQuoNTmu37KU9nJLAWPZYGCWVcMOpJ6jxqyGr2DTQwreQM8wzHtcHd04B6Z5HHWpxAxjHFczr+naclxZQwRCKa6nQSwwIQZ4lPO4DggZzk9OcdaLEmDz2+tpZdDkmiabEILSxo4VWXHVh1IHB4INcRNqF1pOsW9409uJF2rGZ42J24HaN3c8eg8SfjX07VpY0gSGdWEFyxgd0bBj3A4PzPHzr5v7SabBETPLb9rdI3u21GK7jnbkevTjyOKm6Zbq5RI9r2zTO+urgapBeRWXea3CSRyhhgyjDqB/hyfWrS2mS5toriMHbIgdefAjNc77N6dc6PYvf6pcM2yzVOx7MIYkTJw2DhiOmeOBUyxj1RIOytDax2pYvDNKWdgjd4AqMcjOOTUOSWSQUmus36c/gdkq2sSbbmdYSmGOcZJ4PI8M/i61rrd7Z2s9tpsUs+tXDSmVFEBIRJTkHaFUenjn41qb8R5zzV5+OnKVeGVesilPg8pSlTyIKUpQClKUApSlAKUpQHczfxMn9E/lVZ7Jf8ApnS/6uv5UpXkfRfltSlK1Arw9aUrKB7VRqH8u6R8J/yFKVldgtlr2lKwwDXKTf8AuHB/VB+T0pW1fYLH2r/kuL+t2/8AxFqj1j+XLj+twf8A4pSpmk6l/hHv/wCf9LL24/kmb+rXX/BauiXpSlQ30SDlPbz8Fh/8p/8AslQW/EfjSlXv47+ordb/ADPKUpVgQhSlKAUpSgFKUoBSlKA//9k="/>
          <p:cNvSpPr>
            <a:spLocks noChangeAspect="1" noChangeArrowheads="1"/>
          </p:cNvSpPr>
          <p:nvPr/>
        </p:nvSpPr>
        <p:spPr bwMode="auto">
          <a:xfrm>
            <a:off x="155575" y="-623888"/>
            <a:ext cx="1562100" cy="131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7650" name="AutoShape 4" descr="data:image/jpg;base64,/9j/4AAQSkZJRgABAQAAAQABAAD/2wBDAAkGBwgHBgkIBwgKCgkLDRYPDQwMDRsUFRAWIB0iIiAdHx8kKDQsJCYxJx8fLT0tMTU3Ojo6Iys/RD84QzQ5Ojf/2wBDAQoKCg0MDRoPDxo3JR8lNzc3Nzc3Nzc3Nzc3Nzc3Nzc3Nzc3Nzc3Nzc3Nzc3Nzc3Nzc3Nzc3Nzc3Nzc3Nzc3Nzf/wAARCACxANIDASIAAhEBAxEB/8QAGwABAAIDAQEAAAAAAAAAAAAAAAQFAgMGAQf/xABHEAACAQMDAQUGAgQKCAcAAAABAgMABBEFEiExEyJBUWEGFHGBkaEysRUjQlIkMzVicnSCkqLRNENTY7PB4fAHFjY3c7LC/8QAGgEBAAIDAQAAAAAAAAAAAAAAAAQFAQIDBv/EACURAAICAQQDAAIDAQAAAAAAAAABAgMRBBIhMSJBUQUTMjNxQv/aAAwDAQACEQMRAD8AtaUpUkiClKUMilKUApSlAKfl45r3rUrSrL3++jgORH+KQ/zR/nkD51hvCyFHLSLD2f0T3oxX92QYQQ8EOAQx/fbzHiB8zXWivFVUUKihVHAUdAK9qFKW58llXBQWBSlK1NyDq1u0lq0sJZbm3VpIJEPIcDOPUHGCD1+hq2spVuLWGdCrLIiurKcggjPFRzkAkdfCsPZ5om0ayMLAr2Qzjpu8fhznitLOjlYuSyqLqlqL2wmti20up2t+6w5B+RwalVhKdqMxKgKpJLHgfH0riuzmRtJuXvNMtbqVQsk0SuwHQEjmpg6VW+ziBNBsAi4HYKcYxVkKy/YKzUf4PfWl70Tf7vL/AEWPdPybH96rE1ru7ZLu2lglzskUqcdRnxHrUPQruS902KW4wbhS0UpAwC6MVYgepGfnWccJg5n25slu9a0vtZY2jjR/4PtDMTzyeOF42nPXOK1KAowoAUcAAY4+HhU3XJVm1hzFvAijEUhPR2zn7Z+5qHXodDDbUmyq1U82MUpSphFFKUoCkpWyZOzOMg/CtdVTWHgsU8ilKVg2FKUoYFK9wfAVlHE0h2jjPGTWUmw2ksmIUtwAc10XsdCzCa9QfweRFjjfpvwW3MB1xk49cVSG3hmufcrmaOG3KM1xI7bWKDHCeZPT0HnXcWLWxt41smjMCqNoQ5AHh9q5Xvb4nfSx3PcSAAOlKUqGTxSlKAZxzUXTt1rqs9qvMFwhuEGR3Gzhx8CSD9alfCoWoaYl9NFIbi4h7NSCIX2lvFST17p5A6edYayazWUXYIqFrZb9D3xRS7e7yYXz7pr3Sp3uLGJ5jmVQUkP85Tg/lUplDcN0PBHnXDGGcDXYMpsbcowZTEuGAwCMCt9Vfs3uXSIonZmMLPFluuFYgZ9cAVaDpWH2BXO65HFo8iavbGWN3uY454oj3ZwzBTlTxuGc7hg8c8V0WagX94IXjghQS3Ux/Vox4AHVj6D/ACFZh3gHJNcC8uLm5WOSNZJThJV2sMYByPPINK8lWS3nmjvTGtwHLMAQB3mJBAycA/HPWveQeQa9Rp2nXFL4Ut2f2PIpSldjkKUpQFJSlKqSyFKVkFJIAUn0FEm+g2jGvVUscAE+PAqXDYk8yvj+bUyOJI12oMDx9a7w08nyzjK1Iq1cDG1Twc5H7XzqfZgdkpAznxrcyxhCHCBPXpWAmTAEKl8dNgP51IhVtfZxnZuWERpoTcKzCGF2ZzjtM5XBA7vkeK6rQLeO20uFYlADZY4XHJPrz9z0rn4VKQopG4qBkLyST/1q/wBGtZbYTPNuUysCEY524GPgM1E1ySinnkmaCT3tY4LKlKVVlsKUpQClKUBr009ld3UHg5E6fPhvuPvViRVPeTLaXFrdyHYiuYpW8Ajjx/tKn19a2NqsswzY2Msi+Ek57JPjzlj8l+dcpReThJcmOjqwv9XIICG94THOeyjyfgeD8z8rOe5gtU3TypEvmxAqkTTLia/N1NfNA8q7JUsxsV/LJOSSMdRg1msujWNtdXlukc7WvErhu0cN5ZbxrLhkw+CX+k2uONOtZLj/AHjDs4v7xHP9kNWVjazJNNcXbo00uFATOxFHQDPXkkk+tQNQ1eWTRrO704okt1KkSmUbtpORz8CKl6Jqa6nZ7+FnjOyePI7jD/l5UcGlkwU3tOYpb+O3NtH2gi3G4BBcKT+DzAODyfDIGKgVaahoV/c6891HcQrayqA+5TvTavAHgcn1quuIZbSUwXOwS43DB4dc43AeXp4Vc6CyvaoJ8lbqoTb3Y4MKVplaVJ+TGluBlnOSR8h/3xWcUiyoHQhlPiOhqeppvBE24WTOlMUrO6P01KSlK2wR9pIqZ61VpNvCLFywsmdrbmZmLcIPv6VP2xQL0C+mOTRikCAIOvCrnqfj4URRGwZyDI3A45PoB1qfCEYIhzm5sdpI34ITjzchf8z9qbJT+OQKPJFx9zk/lVlDpNzIMv2cKn97vH6D/OpceixAYkmlJ/m4Ufln71ylq6o+8neOjtks4KIQRA7jhj+8x3EfWspJEiBaV1QDk7mq6bRY9/dnlCfu9W+RqbDZ21upWKFADweMn5+dcpa+CXijpHQWP+TKvRbR2mS6lTEQU9luPJJPXGOmOhz41eV4q7AFX8I4r2q2212yzItKqo1RxE9AzxVMvtBH21/DJbbGtlkaP9bxNs6jOODVx0IOM81T3WgrdWVzC04WWS6knjlAPc3Y4P0PStY49ie70bptYjtWt2vIjHbz2/apMr57wXcUIx18vOpdlNJc2cM8kJhaQbuzLbiAemfUio1/pnvmm29oXjBhaIlmUkEJ1x481YsQzEjpnisya9CO7J5SlK0OhF1XixdsZKlWHyYGpbZLNznmouqLu026H+6Y/apO4Mu88DGSfAVkx7PV4Nc/+gO11u+UGSGJ3ScSKuUkQnLRn5jNWUuqWqMEil7eVjhY4VLEn49PvW/t7+ZQFEVonTn9Y/5hQfrWE2jSab6IMfs/utTa3Mqe6x3pnjUKTlD+y2cedbluNGsLiSeyhDuIwJTaruVEHixHdGPrWU2m290jJeGS4ZwVJmcngjwHQfIVJ0bB05YmRA0RMMihQASOM49eD861m3jk5uOCePhVbrGlWt4RcSuY50QpHJv24z046dcVx2ma9c6dqMekXEbTWtpM3ZzKjRuEG8AEdG4JPhwvjxUz2q1GO+JjbsZdPhVZ1kRizOxXujHTxOPHOPLnaqqbmlE5WSio+XRsnsrqBk97jWCEt353ddkfyyCcnoKhSJDDq86Wm4QSRK5L470gOGYfEFfLoK2XWpi/vE98UxybQIY2jYZGMkgnhviPT4nTJdqZYhCFnDMRIUYdwAE5J8uOnU+FXFW6SVlkuiuscV4RXBK2MecH+9SsN+OCFJHqKVN3EfMimqVYyRxs7SHBPQ1FoePCquMnGWUTpRysFlNdQmNlX9YTxgirf2WubaW1KvJH74rFGyw3EeGPlXNRwySEbEJ9ak2qz2F0k8TYZCpKK3DqD+16DJ+tbXKy2PwzQ4VS+nd+tK8U5UHBGRnmvarC3QpSlAKUpQClPHFKAUrVc3MFqFN1NHCGOF7RguT6ZraCDQZQpSlAYzRLNE8UmdjqVbHXB4qusLKOa2je8MlzMuUftzuAKnHC/hHTwFWdRrf9Xd3UXmyygf0hz91NDHsyubm2sYN87iOPICgDOT+6AOpqHe6ldJZPc2FhI6opLm4Jj2kfzep4Oay1q2uJRZ3NnGJprSfthFn8Yxgj41vtZ7i6dzdWZgtym1RM4MjE9c44C4PzrdYOcm84MtPkkmsopppUmaVQ4aOPaMHBAx6edZ2Tdlqk8APE6CYDyI7p+22qlby30i0bTYpHlmgTufhzgk4JPQYOeDz9aqWnvbq9e5uZEjGwwqkBwGU4JyepGR0Pr0zXSGmnb0cbb4QWH2YalBHc69d3NlcskJKh9qjvyLzuDHPGceGOo4rBrOIQxpCgTsVIixjCkjGcdM+tb4xIGcNt2Z7mPAeRrOrimmMIYKiy2UpZMFUkRNKS8kS7VZ+doxjA8B8q97NN+4IoPgcVlSuqhFLGDm5Sbyz3HntJ9SaV5StsGvJTwxmWQKpxnxqwhtIovN28zXsFssW4qzHJ8hWXa7jsibec4LdVH+Z9KjVVKKy+yRZY2+DJnwRGoBbjjyHman6LZdrP2zpviTJLnnc+cAfLk/Koml2kl1I8QP4ZCJJPEeIPxwRXUxIkSKka7VQYA8hUbWahRWyPZK0encnvl0Z0p5cVjJLHFGZJXVEH7TMAB8zVWWxlSon6Qif/AEWOa5x4wp3f7xwPvQ+/y9Fhtl8zmRvpwKDJL8cAEnyAqPLfW0L7HlBk/wBmneb6D/nWAsEcfwmaacnqHfav91cD65qRFDHCmyGNI1/dRQo+1DHJHN1cyZEFmyfz7lgg+gyae63Ev+lXj4P7EC9mPrkn6EVLHHSlBg0RWVtCGEcCd4YYsMlh5Enkj0NQp4jpKQzwXEq20ZVJYpXLqEJCgjP4duR8uKtK8dEdSjqrKeqsMg/Ggwe+OPGnn6VT3VrcWkUUdhfz7mcRwxSBHRceZI3bQAeM59am9vdxH9dZrID0a3cZ+jY/OgyS6i3BWC8gmY7Y2DRMx8M4K5+YI/tV4NStM7ZJhC/7k4MZ/wAWAflmo2r3SxpBI6PNaM3Iiw29/wBhT4bc5yfQeGayk28IxJrGSZd3UNnEZLhgi9FHix8h5k1z8t3dXHMszKoP8WhCgdeCR1/6VGe7k1C5uJI0ee4jQns4wWCA8bQenXr49auF06CztvetUm3CNd0nUIv05P8A3xU6uNVCzPl/CBZK294hwvpzV/FcTvBY2UQdmO7st20SKDyCf3cZyOpqYkU0M0sbzRSx4GGXJ5DZ4PlwPjXs0iXl1Hc2qXFtDtP6uQYZwR5ZO1ccbQBnx4rZ8hUymM5+UuF8IV0oQ8I8sUpSpZFFKUoBSlKAjSKWlj7ZwyNkEY7ucZHx8etTrO0nupkjiTbCM9pLnhPIAeJPPwxRbGeW398ZGS2iKyFyMM6g94geQUk5PXHArpo4khURooUAdB0qu1GsSzGHZY6bSOT3T6+FfGsOmXLokcnZyopzHGzsXHBzgdSNp5xW/wB4upP4izKL+9cOF/wjJ/KpfXrSqtvPLLVRxwiI1tcyjE94y58IUCj6nJrOOxto5BJ2e+QdJJWLsPm2cVIpWDYdaUpQClKUApSlAKUpQEN2M+pxxgqUtwXkIOcORhV+hJ+YqYOBioEaD9MyvFlAIR248HYnuH4gA8+o8qn1kwgRnC+BPTw+lc2kE+p9jHakRWlvcyM75BJO44VVx0Gevrx0q31m4W20+Rml7MvhAwOCCTjj18ePKuTGZHgt4LyWO3iaSYRqcPISw5dh156488GutNc5vxOF9sILyL+81Kw0eI2tjCjTncUtbdQO91OR0HXxqkPvOoTRT6l1Q5SIEEJ8ccZHl4cc8Vlb2tvbJst4lQdDjqfifGtx54NWtOkjXy+WVV+qlZwuEPLHSlKVLIgpSlAKUpQClKUB21xEJ7eWFukiFT8xiq/T5DNYwSN+IxgN/SHB+4NWtVFqOznu7f8A2cxYfBxu/PNeUrZ6KD5JNKUrqdhSlKAUOAO8wX1JxSue1y33a5a5toboXcDRLHcPhVdec/SspJmsm0XGo38GnQdvdMwTcFG1dxJxnwqQjK6LIjb0cblYdCD0qkn027istGsYnErwSlpJnjLImATyPLnAqZotlcadFJbSzRy24O6HAIZM/iXHQDPTmtmlg0UpZLClKVodRSlKAgX9tKGe8s3YXAi2hFRSJcHIUk+fI48632t3FdM6x9osiMA0ci7XGendPnmpBqj1NtRi1+M2UxcNbF0t3Pdk2nDL6EjkVsueDSTxyWl9cWdrEsl9LEiEkLv5ycHOB48E/eqvXrW3aO1u0TvKQqMhwu1hzx054rRot3B+gru1uIpgFmkiWJYy7DeCwGAOMcjPpUXWku7b2d0YzqyPBNGJlyoyuSMHPjjB48q61eM0cLXugx/2KUIwSPLilX5QilKUApSlAKUpQClKUB3ZFVc+ItXPh7xDu/tIcfkw+lWp45ql1u6ghvdOBcdt223aOSEZSuT5DcV5rydfZ6CPZMryg4456eNK7EgUpSgFeFQSCyqSpO0kAkfCvaUDPc15SlAKUpQCnXp8K03F1b2ozczxxE9A7YJ+A61Eur65ktZpNPsbiUrEzJJIvZrnBxgNy3yGPWhhtIlz3UFvntZVBAB2A5Y56YA5J9K1WsLSSe9XUWJRIzQbusSEbcccDP8AzqKba0hudK7GMSJKXlFyybjLIU4Jb94gsfL6Yq1B8jkGiftGqe49BIzjx64HX6da5323eJtIjtWP624uI0hHhkMCfljP2roR+IeFcdrTC99pB2RhaOxjwxwSyynB+HQjp5V2oi52JHPUTUK2zZ1J8vClB0+FK9AeeFKUoBSlKAUpSgFKUoDvDXO+1dpujguolxKHEEjg4/VvkAHzAkMZ9MZHjnovCqvWgHuNLjfcUa8BYDx2xyOM/wBpV+leSg+S/M4Zu3hjlxjegbn1FZVE0wdnbNbnrbyNF8gePsRUvIA5OK7kiL4FKDPd461puLu3tiBcTxRk9FZhuPwHU/ShnJup448agT6okao0cEm13CI8xESOxOAAWI5PhxUbU7q+tZLSGQhJruQxwQ2sXaOSFLHMj4VRgE/h8KGrmkXODjOCfPA6VEfUbRDtEwkf9yH9Y32qt/QOotEkk9zDeTOoMi3oZkibOe4FIBAHGD5A5HSrL2evBPbGGa291vLcKlxBsCYJA5GOCp8CK1csI0dgWS+nIEFkYgf27pwo/urlj9q2Lpk03N1fzFT+xbjsV+oy3+KrQc0xiuTmzVybIdvp9lZZeC3jRgMlyMt8STzXE67rT6hfQ+6XhSxlQDciM4wwywdFG7f3QOvA9c1M/wDEDU5zCdGjtynvDITM5XY0ee9g57pB8xVbpc8Gl36aZZSSe+3sixhmABihBJJD46tzzg8r86k11vY7DlKXkkdJb2sl5p/u8MhgubGffAWUgBSCVBB8NrFfTHpitaaxPbStDqNtho/xmI52jw7viMc5H08KtpwLXV4Jc4jukML/ANMcp9t30FQfaHTmLG+gy3dAmTBJIHG4Y8RnkeVZocHLbPpmLJTit0TKLVrWUvuWUIsbOxKfsgc/aubsRGLffBGIklYy7du3lueRWwtK6t7vN2ZdCvaLhiASpOOoyQpHzrIAKoUAAAYAHQDwFW9GnVc210QNRqHZBJ9nuc0pSphDFKUoBSlKAUpSgFKUoDvD0ql1cNJq+jR9oyIs0srY4DFY2AHTr3s9eit5cXNVFvu1LVPe87bWzd44QP8AWSYKuxPkOVHrmvIx+l+Yze8W9/cGKzlnSba6mMqAGxhgSTx0BrIR6rL/AKu1tl65kYysPkMD71bgV7W37H0bbmVa6OsiEXl1czuRyO07Ncn+auPvmtWgR20GkwyCGKJ41KTMFAO5CVYk/FTVwQPHHwrnWsri5v7vTnR009p/eJGK8SqwU9mPQuHLenHiaJ57MZPey/8AMrWzXljjS1UzIJWDdsx4Q48BtJOD5ipdxpNhY2t1cwK0UywyFZ2kZ2j7vJG4nHQdPKrVQAMADA6VW+0FyItPaD9WZLthbRrJ0LP3ckeIAJJA8B4VjLyYImnNrMFhazMVvhJCjSRSELKhKgnDjCsM56gH1NagItV13IW8tZI7QrKN7wvkv3QSDg4754J61e2cK29tFCrM4jQIGc5YgADJPia34HlWXLAOes9S/RQuoNTmu37KU9nJLAWPZYGCWVcMOpJ6jxqyGr2DTQwreQM8wzHtcHd04B6Z5HHWpxAxjHFczr+naclxZQwRCKa6nQSwwIQZ4lPO4DggZzk9OcdaLEmDz2+tpZdDkmiabEILSxo4VWXHVh1IHB4INcRNqF1pOsW9409uJF2rGZ42J24HaN3c8eg8SfjX07VpY0gSGdWEFyxgd0bBj3A4PzPHzr5v7SabBETPLb9rdI3u21GK7jnbkevTjyOKm6Zbq5RI9r2zTO+urgapBeRWXea3CSRyhhgyjDqB/hyfWrS2mS5toriMHbIgdefAjNc77N6dc6PYvf6pcM2yzVOx7MIYkTJw2DhiOmeOBUyxj1RIOytDax2pYvDNKWdgjd4AqMcjOOTUOSWSQUmus36c/gdkq2sSbbmdYSmGOcZJ4PI8M/i61rrd7Z2s9tpsUs+tXDSmVFEBIRJTkHaFUenjn41qb8R5zzV5+OnKVeGVesilPg8pSlTyIKUpQClKUApSlAKUpQHczfxMn9E/lVZ7Jf8ApnS/6uv5UpXkfRfltSlK1Arw9aUrKB7VRqH8u6R8J/yFKVldgtlr2lKwwDXKTf8AuHB/VB+T0pW1fYLH2r/kuL+t2/8AxFqj1j+XLj+twf8A4pSpmk6l/hHv/wCf9LL24/kmb+rXX/BauiXpSlQ30SDlPbz8Fh/8p/8AslQW/EfjSlXv47+ordb/ADPKUpVgQhSlKAUpSgFKUoBSlKA//9k="/>
          <p:cNvSpPr>
            <a:spLocks noChangeAspect="1" noChangeArrowheads="1"/>
          </p:cNvSpPr>
          <p:nvPr/>
        </p:nvSpPr>
        <p:spPr bwMode="auto">
          <a:xfrm>
            <a:off x="307975" y="-471488"/>
            <a:ext cx="1562100" cy="131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7651" name="AutoShape 6" descr="data:image/jpg;base64,/9j/4AAQSkZJRgABAQAAAQABAAD/2wBDAAkGBwgHBgkIBwgKCgkLDRYPDQwMDRsUFRAWIB0iIiAdHx8kKDQsJCYxJx8fLT0tMTU3Ojo6Iys/RD84QzQ5Ojf/2wBDAQoKCg0MDRoPDxo3JR8lNzc3Nzc3Nzc3Nzc3Nzc3Nzc3Nzc3Nzc3Nzc3Nzc3Nzc3Nzc3Nzc3Nzc3Nzc3Nzc3Nzf/wAARCACxANIDASIAAhEBAxEB/8QAGwABAAIDAQEAAAAAAAAAAAAAAAQFAgMGAQf/xABHEAACAQMDAQUGAgQKCAcAAAABAgMABBEFEiExEyJBUWEGFHGBkaEysRUjQlIkMzVicnSCkqLRNENTY7PB4fAHFjY3c7LC/8QAGgEBAAIDAQAAAAAAAAAAAAAAAAQFAQIDBv/EACURAAICAQQDAAIDAQAAAAAAAAABAgMRBBIhMSJBUQUTMjNxQv/aAAwDAQACEQMRAD8AtaUpUkiClKUMilKUApSlAKfl45r3rUrSrL3++jgORH+KQ/zR/nkD51hvCyFHLSLD2f0T3oxX92QYQQ8EOAQx/fbzHiB8zXWivFVUUKihVHAUdAK9qFKW58llXBQWBSlK1NyDq1u0lq0sJZbm3VpIJEPIcDOPUHGCD1+hq2spVuLWGdCrLIiurKcggjPFRzkAkdfCsPZ5om0ayMLAr2Qzjpu8fhznitLOjlYuSyqLqlqL2wmti20up2t+6w5B+RwalVhKdqMxKgKpJLHgfH0riuzmRtJuXvNMtbqVQsk0SuwHQEjmpg6VW+ziBNBsAi4HYKcYxVkKy/YKzUf4PfWl70Tf7vL/AEWPdPybH96rE1ru7ZLu2lglzskUqcdRnxHrUPQruS902KW4wbhS0UpAwC6MVYgepGfnWccJg5n25slu9a0vtZY2jjR/4PtDMTzyeOF42nPXOK1KAowoAUcAAY4+HhU3XJVm1hzFvAijEUhPR2zn7Z+5qHXodDDbUmyq1U82MUpSphFFKUoCkpWyZOzOMg/CtdVTWHgsU8ilKVg2FKUoYFK9wfAVlHE0h2jjPGTWUmw2ksmIUtwAc10XsdCzCa9QfweRFjjfpvwW3MB1xk49cVSG3hmufcrmaOG3KM1xI7bWKDHCeZPT0HnXcWLWxt41smjMCqNoQ5AHh9q5Xvb4nfSx3PcSAAOlKUqGTxSlKAZxzUXTt1rqs9qvMFwhuEGR3Gzhx8CSD9alfCoWoaYl9NFIbi4h7NSCIX2lvFST17p5A6edYayazWUXYIqFrZb9D3xRS7e7yYXz7pr3Sp3uLGJ5jmVQUkP85Tg/lUplDcN0PBHnXDGGcDXYMpsbcowZTEuGAwCMCt9Vfs3uXSIonZmMLPFluuFYgZ9cAVaDpWH2BXO65HFo8iavbGWN3uY454oj3ZwzBTlTxuGc7hg8c8V0WagX94IXjghQS3Ux/Vox4AHVj6D/ACFZh3gHJNcC8uLm5WOSNZJThJV2sMYByPPINK8lWS3nmjvTGtwHLMAQB3mJBAycA/HPWveQeQa9Rp2nXFL4Ut2f2PIpSldjkKUpQFJSlKqSyFKVkFJIAUn0FEm+g2jGvVUscAE+PAqXDYk8yvj+bUyOJI12oMDx9a7w08nyzjK1Iq1cDG1Twc5H7XzqfZgdkpAznxrcyxhCHCBPXpWAmTAEKl8dNgP51IhVtfZxnZuWERpoTcKzCGF2ZzjtM5XBA7vkeK6rQLeO20uFYlADZY4XHJPrz9z0rn4VKQopG4qBkLyST/1q/wBGtZbYTPNuUysCEY524GPgM1E1ySinnkmaCT3tY4LKlKVVlsKUpQClKUBr009ld3UHg5E6fPhvuPvViRVPeTLaXFrdyHYiuYpW8Ajjx/tKn19a2NqsswzY2Msi+Ek57JPjzlj8l+dcpReThJcmOjqwv9XIICG94THOeyjyfgeD8z8rOe5gtU3TypEvmxAqkTTLia/N1NfNA8q7JUsxsV/LJOSSMdRg1msujWNtdXlukc7WvErhu0cN5ZbxrLhkw+CX+k2uONOtZLj/AHjDs4v7xHP9kNWVjazJNNcXbo00uFATOxFHQDPXkkk+tQNQ1eWTRrO704okt1KkSmUbtpORz8CKl6Jqa6nZ7+FnjOyePI7jD/l5UcGlkwU3tOYpb+O3NtH2gi3G4BBcKT+DzAODyfDIGKgVaahoV/c6891HcQrayqA+5TvTavAHgcn1quuIZbSUwXOwS43DB4dc43AeXp4Vc6CyvaoJ8lbqoTb3Y4MKVplaVJ+TGluBlnOSR8h/3xWcUiyoHQhlPiOhqeppvBE24WTOlMUrO6P01KSlK2wR9pIqZ61VpNvCLFywsmdrbmZmLcIPv6VP2xQL0C+mOTRikCAIOvCrnqfj4URRGwZyDI3A45PoB1qfCEYIhzm5sdpI34ITjzchf8z9qbJT+OQKPJFx9zk/lVlDpNzIMv2cKn97vH6D/OpceixAYkmlJ/m4Ufln71ylq6o+8neOjtks4KIQRA7jhj+8x3EfWspJEiBaV1QDk7mq6bRY9/dnlCfu9W+RqbDZ21upWKFADweMn5+dcpa+CXijpHQWP+TKvRbR2mS6lTEQU9luPJJPXGOmOhz41eV4q7AFX8I4r2q2212yzItKqo1RxE9AzxVMvtBH21/DJbbGtlkaP9bxNs6jOODVx0IOM81T3WgrdWVzC04WWS6knjlAPc3Y4P0PStY49ie70bptYjtWt2vIjHbz2/apMr57wXcUIx18vOpdlNJc2cM8kJhaQbuzLbiAemfUio1/pnvmm29oXjBhaIlmUkEJ1x481YsQzEjpnisya9CO7J5SlK0OhF1XixdsZKlWHyYGpbZLNznmouqLu026H+6Y/apO4Mu88DGSfAVkx7PV4Nc/+gO11u+UGSGJ3ScSKuUkQnLRn5jNWUuqWqMEil7eVjhY4VLEn49PvW/t7+ZQFEVonTn9Y/5hQfrWE2jSab6IMfs/utTa3Mqe6x3pnjUKTlD+y2cedbluNGsLiSeyhDuIwJTaruVEHixHdGPrWU2m290jJeGS4ZwVJmcngjwHQfIVJ0bB05YmRA0RMMihQASOM49eD861m3jk5uOCePhVbrGlWt4RcSuY50QpHJv24z046dcVx2ma9c6dqMekXEbTWtpM3ZzKjRuEG8AEdG4JPhwvjxUz2q1GO+JjbsZdPhVZ1kRizOxXujHTxOPHOPLnaqqbmlE5WSio+XRsnsrqBk97jWCEt353ddkfyyCcnoKhSJDDq86Wm4QSRK5L470gOGYfEFfLoK2XWpi/vE98UxybQIY2jYZGMkgnhviPT4nTJdqZYhCFnDMRIUYdwAE5J8uOnU+FXFW6SVlkuiuscV4RXBK2MecH+9SsN+OCFJHqKVN3EfMimqVYyRxs7SHBPQ1FoePCquMnGWUTpRysFlNdQmNlX9YTxgirf2WubaW1KvJH74rFGyw3EeGPlXNRwySEbEJ9ak2qz2F0k8TYZCpKK3DqD+16DJ+tbXKy2PwzQ4VS+nd+tK8U5UHBGRnmvarC3QpSlAKUpQClPHFKAUrVc3MFqFN1NHCGOF7RguT6ZraCDQZQpSlAYzRLNE8UmdjqVbHXB4qusLKOa2je8MlzMuUftzuAKnHC/hHTwFWdRrf9Xd3UXmyygf0hz91NDHsyubm2sYN87iOPICgDOT+6AOpqHe6ldJZPc2FhI6opLm4Jj2kfzep4Oay1q2uJRZ3NnGJprSfthFn8Yxgj41vtZ7i6dzdWZgtym1RM4MjE9c44C4PzrdYOcm84MtPkkmsopppUmaVQ4aOPaMHBAx6edZ2Tdlqk8APE6CYDyI7p+22qlby30i0bTYpHlmgTufhzgk4JPQYOeDz9aqWnvbq9e5uZEjGwwqkBwGU4JyepGR0Pr0zXSGmnb0cbb4QWH2YalBHc69d3NlcskJKh9qjvyLzuDHPGceGOo4rBrOIQxpCgTsVIixjCkjGcdM+tb4xIGcNt2Z7mPAeRrOrimmMIYKiy2UpZMFUkRNKS8kS7VZ+doxjA8B8q97NN+4IoPgcVlSuqhFLGDm5Sbyz3HntJ9SaV5StsGvJTwxmWQKpxnxqwhtIovN28zXsFssW4qzHJ8hWXa7jsibec4LdVH+Z9KjVVKKy+yRZY2+DJnwRGoBbjjyHman6LZdrP2zpviTJLnnc+cAfLk/Koml2kl1I8QP4ZCJJPEeIPxwRXUxIkSKka7VQYA8hUbWahRWyPZK0encnvl0Z0p5cVjJLHFGZJXVEH7TMAB8zVWWxlSon6Qif/AEWOa5x4wp3f7xwPvQ+/y9Fhtl8zmRvpwKDJL8cAEnyAqPLfW0L7HlBk/wBmneb6D/nWAsEcfwmaacnqHfav91cD65qRFDHCmyGNI1/dRQo+1DHJHN1cyZEFmyfz7lgg+gyae63Ev+lXj4P7EC9mPrkn6EVLHHSlBg0RWVtCGEcCd4YYsMlh5Enkj0NQp4jpKQzwXEq20ZVJYpXLqEJCgjP4duR8uKtK8dEdSjqrKeqsMg/Ggwe+OPGnn6VT3VrcWkUUdhfz7mcRwxSBHRceZI3bQAeM59am9vdxH9dZrID0a3cZ+jY/OgyS6i3BWC8gmY7Y2DRMx8M4K5+YI/tV4NStM7ZJhC/7k4MZ/wAWAflmo2r3SxpBI6PNaM3Iiw29/wBhT4bc5yfQeGayk28IxJrGSZd3UNnEZLhgi9FHix8h5k1z8t3dXHMszKoP8WhCgdeCR1/6VGe7k1C5uJI0ee4jQns4wWCA8bQenXr49auF06CztvetUm3CNd0nUIv05P8A3xU6uNVCzPl/CBZK294hwvpzV/FcTvBY2UQdmO7st20SKDyCf3cZyOpqYkU0M0sbzRSx4GGXJ5DZ4PlwPjXs0iXl1Hc2qXFtDtP6uQYZwR5ZO1ccbQBnx4rZ8hUymM5+UuF8IV0oQ8I8sUpSpZFFKUoBSlKAjSKWlj7ZwyNkEY7ucZHx8etTrO0nupkjiTbCM9pLnhPIAeJPPwxRbGeW398ZGS2iKyFyMM6g94geQUk5PXHArpo4khURooUAdB0qu1GsSzGHZY6bSOT3T6+FfGsOmXLokcnZyopzHGzsXHBzgdSNp5xW/wB4upP4izKL+9cOF/wjJ/KpfXrSqtvPLLVRxwiI1tcyjE94y58IUCj6nJrOOxto5BJ2e+QdJJWLsPm2cVIpWDYdaUpQClKUApSlAKUpQEN2M+pxxgqUtwXkIOcORhV+hJ+YqYOBioEaD9MyvFlAIR248HYnuH4gA8+o8qn1kwgRnC+BPTw+lc2kE+p9jHakRWlvcyM75BJO44VVx0Gevrx0q31m4W20+Rml7MvhAwOCCTjj18ePKuTGZHgt4LyWO3iaSYRqcPISw5dh156488GutNc5vxOF9sILyL+81Kw0eI2tjCjTncUtbdQO91OR0HXxqkPvOoTRT6l1Q5SIEEJ8ccZHl4cc8Vlb2tvbJst4lQdDjqfifGtx54NWtOkjXy+WVV+qlZwuEPLHSlKVLIgpSlAKUpQClKUB21xEJ7eWFukiFT8xiq/T5DNYwSN+IxgN/SHB+4NWtVFqOznu7f8A2cxYfBxu/PNeUrZ6KD5JNKUrqdhSlKAUOAO8wX1JxSue1y33a5a5toboXcDRLHcPhVdec/SspJmsm0XGo38GnQdvdMwTcFG1dxJxnwqQjK6LIjb0cblYdCD0qkn027istGsYnErwSlpJnjLImATyPLnAqZotlcadFJbSzRy24O6HAIZM/iXHQDPTmtmlg0UpZLClKVodRSlKAgX9tKGe8s3YXAi2hFRSJcHIUk+fI48632t3FdM6x9osiMA0ci7XGendPnmpBqj1NtRi1+M2UxcNbF0t3Pdk2nDL6EjkVsueDSTxyWl9cWdrEsl9LEiEkLv5ycHOB48E/eqvXrW3aO1u0TvKQqMhwu1hzx054rRot3B+gru1uIpgFmkiWJYy7DeCwGAOMcjPpUXWku7b2d0YzqyPBNGJlyoyuSMHPjjB48q61eM0cLXugx/2KUIwSPLilX5QilKUApSlAKUpQClKUB3ZFVc+ItXPh7xDu/tIcfkw+lWp45ql1u6ghvdOBcdt223aOSEZSuT5DcV5rydfZ6CPZMryg4456eNK7EgUpSgFeFQSCyqSpO0kAkfCvaUDPc15SlAKUpQCnXp8K03F1b2ozczxxE9A7YJ+A61Eur65ktZpNPsbiUrEzJJIvZrnBxgNy3yGPWhhtIlz3UFvntZVBAB2A5Y56YA5J9K1WsLSSe9XUWJRIzQbusSEbcccDP8AzqKba0hudK7GMSJKXlFyybjLIU4Jb94gsfL6Yq1B8jkGiftGqe49BIzjx64HX6da5323eJtIjtWP624uI0hHhkMCfljP2roR+IeFcdrTC99pB2RhaOxjwxwSyynB+HQjp5V2oi52JHPUTUK2zZ1J8vClB0+FK9AeeFKUoBSlKAUpSgFKUoDvDXO+1dpujguolxKHEEjg4/VvkAHzAkMZ9MZHjnovCqvWgHuNLjfcUa8BYDx2xyOM/wBpV+leSg+S/M4Zu3hjlxjegbn1FZVE0wdnbNbnrbyNF8gePsRUvIA5OK7kiL4FKDPd461puLu3tiBcTxRk9FZhuPwHU/ShnJup448agT6okao0cEm13CI8xESOxOAAWI5PhxUbU7q+tZLSGQhJruQxwQ2sXaOSFLHMj4VRgE/h8KGrmkXODjOCfPA6VEfUbRDtEwkf9yH9Y32qt/QOotEkk9zDeTOoMi3oZkibOe4FIBAHGD5A5HSrL2evBPbGGa291vLcKlxBsCYJA5GOCp8CK1csI0dgWS+nIEFkYgf27pwo/urlj9q2Lpk03N1fzFT+xbjsV+oy3+KrQc0xiuTmzVybIdvp9lZZeC3jRgMlyMt8STzXE67rT6hfQ+6XhSxlQDciM4wwywdFG7f3QOvA9c1M/wDEDU5zCdGjtynvDITM5XY0ee9g57pB8xVbpc8Gl36aZZSSe+3sixhmABihBJJD46tzzg8r86k11vY7DlKXkkdJb2sl5p/u8MhgubGffAWUgBSCVBB8NrFfTHpitaaxPbStDqNtho/xmI52jw7viMc5H08KtpwLXV4Jc4jukML/ANMcp9t30FQfaHTmLG+gy3dAmTBJIHG4Y8RnkeVZocHLbPpmLJTit0TKLVrWUvuWUIsbOxKfsgc/aubsRGLffBGIklYy7du3lueRWwtK6t7vN2ZdCvaLhiASpOOoyQpHzrIAKoUAAAYAHQDwFW9GnVc210QNRqHZBJ9nuc0pSphDFKUoBSlKAUpSgFKUoDvD0ql1cNJq+jR9oyIs0srY4DFY2AHTr3s9eit5cXNVFvu1LVPe87bWzd44QP8AWSYKuxPkOVHrmvIx+l+Yze8W9/cGKzlnSba6mMqAGxhgSTx0BrIR6rL/AKu1tl65kYysPkMD71bgV7W37H0bbmVa6OsiEXl1czuRyO07Ncn+auPvmtWgR20GkwyCGKJ41KTMFAO5CVYk/FTVwQPHHwrnWsri5v7vTnR009p/eJGK8SqwU9mPQuHLenHiaJ57MZPey/8AMrWzXljjS1UzIJWDdsx4Q48BtJOD5ipdxpNhY2t1cwK0UywyFZ2kZ2j7vJG4nHQdPKrVQAMADA6VW+0FyItPaD9WZLthbRrJ0LP3ckeIAJJA8B4VjLyYImnNrMFhazMVvhJCjSRSELKhKgnDjCsM56gH1NagItV13IW8tZI7QrKN7wvkv3QSDg4754J61e2cK29tFCrM4jQIGc5YgADJPia34HlWXLAOes9S/RQuoNTmu37KU9nJLAWPZYGCWVcMOpJ6jxqyGr2DTQwreQM8wzHtcHd04B6Z5HHWpxAxjHFczr+naclxZQwRCKa6nQSwwIQZ4lPO4DggZzk9OcdaLEmDz2+tpZdDkmiabEILSxo4VWXHVh1IHB4INcRNqF1pOsW9409uJF2rGZ42J24HaN3c8eg8SfjX07VpY0gSGdWEFyxgd0bBj3A4PzPHzr5v7SabBETPLb9rdI3u21GK7jnbkevTjyOKm6Zbq5RI9r2zTO+urgapBeRWXea3CSRyhhgyjDqB/hyfWrS2mS5toriMHbIgdefAjNc77N6dc6PYvf6pcM2yzVOx7MIYkTJw2DhiOmeOBUyxj1RIOytDax2pYvDNKWdgjd4AqMcjOOTUOSWSQUmus36c/gdkq2sSbbmdYSmGOcZJ4PI8M/i61rrd7Z2s9tpsUs+tXDSmVFEBIRJTkHaFUenjn41qb8R5zzV5+OnKVeGVesilPg8pSlTyIKUpQClKUApSlAKUpQHczfxMn9E/lVZ7Jf8ApnS/6uv5UpXkfRfltSlK1Arw9aUrKB7VRqH8u6R8J/yFKVldgtlr2lKwwDXKTf8AuHB/VB+T0pW1fYLH2r/kuL+t2/8AxFqj1j+XLj+twf8A4pSpmk6l/hHv/wCf9LL24/kmb+rXX/BauiXpSlQ30SDlPbz8Fh/8p/8AslQW/EfjSlXv47+ordb/ADPKUpVgQhSlKAUpSgFKUoBSlKA//9k="/>
          <p:cNvSpPr>
            <a:spLocks noChangeAspect="1" noChangeArrowheads="1"/>
          </p:cNvSpPr>
          <p:nvPr/>
        </p:nvSpPr>
        <p:spPr bwMode="auto">
          <a:xfrm>
            <a:off x="460375" y="-319088"/>
            <a:ext cx="1562100" cy="131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27652" name="Picture 8" descr="http://northeast.choicehotels.com/media/co-op/en/northeast/northeast-ma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638300"/>
            <a:ext cx="4191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New England</a:t>
            </a:r>
          </a:p>
        </p:txBody>
      </p:sp>
      <p:sp>
        <p:nvSpPr>
          <p:cNvPr id="6" name="Left Arrow 5"/>
          <p:cNvSpPr/>
          <p:nvPr/>
        </p:nvSpPr>
        <p:spPr>
          <a:xfrm>
            <a:off x="5880100" y="2335213"/>
            <a:ext cx="3035300" cy="4841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Was part of Massachusetts</a:t>
            </a:r>
          </a:p>
        </p:txBody>
      </p:sp>
      <p:pic>
        <p:nvPicPr>
          <p:cNvPr id="27655" name="Picture 2"/>
          <p:cNvPicPr>
            <a:picLocks noChangeAspect="1" noChangeArrowheads="1"/>
          </p:cNvPicPr>
          <p:nvPr/>
        </p:nvPicPr>
        <p:blipFill>
          <a:blip r:embed="rId3" cstate="print"/>
          <a:srcRect l="52203" t="10782" r="18230" b="9946"/>
          <a:stretch>
            <a:fillRect/>
          </a:stretch>
        </p:blipFill>
        <p:spPr bwMode="auto">
          <a:xfrm>
            <a:off x="76200" y="995363"/>
            <a:ext cx="2403475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F816AA-85A9-4394-ACA3-1CB53325B325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Question # </a:t>
            </a:r>
            <a:r>
              <a:rPr lang="en-US" b="1" dirty="0" smtClean="0"/>
              <a:t>64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2239962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b="1" dirty="0" smtClean="0">
                <a:solidFill>
                  <a:srgbClr val="142F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6600" b="1" dirty="0" smtClean="0">
                <a:solidFill>
                  <a:srgbClr val="142F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6600" b="1" dirty="0" smtClean="0">
                <a:solidFill>
                  <a:srgbClr val="142F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Lesson 2</a:t>
            </a:r>
            <a:br>
              <a:rPr lang="en-US" sz="6600" b="1" dirty="0" smtClean="0">
                <a:solidFill>
                  <a:srgbClr val="142F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6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American History</a:t>
            </a:r>
          </a:p>
        </p:txBody>
      </p:sp>
      <p:sp>
        <p:nvSpPr>
          <p:cNvPr id="3" name="Slide Number Placeholder 2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6B11D3B-5981-400F-8F53-835E58E421CA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685800" y="2895600"/>
            <a:ext cx="7543800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Calibri" pitchFamily="34" charset="0"/>
              </a:rPr>
              <a:t>A: The </a:t>
            </a:r>
            <a:r>
              <a:rPr lang="en-US" sz="4000" b="1" dirty="0">
                <a:latin typeface="Calibri" pitchFamily="34" charset="0"/>
              </a:rPr>
              <a:t>Colonial </a:t>
            </a:r>
            <a:r>
              <a:rPr lang="en-US" sz="4000" b="1" dirty="0" smtClean="0">
                <a:latin typeface="Calibri" pitchFamily="34" charset="0"/>
              </a:rPr>
              <a:t>Period and </a:t>
            </a:r>
            <a:r>
              <a:rPr lang="en-US" sz="4000" b="1" u="sng" dirty="0" smtClean="0">
                <a:latin typeface="Calibri" pitchFamily="34" charset="0"/>
              </a:rPr>
              <a:t>Independence</a:t>
            </a:r>
          </a:p>
          <a:p>
            <a:pPr algn="ctr"/>
            <a:endParaRPr lang="en-US" sz="4000" b="1" u="sng" dirty="0" smtClean="0">
              <a:latin typeface="Calibri" pitchFamily="34" charset="0"/>
            </a:endParaRPr>
          </a:p>
          <a:p>
            <a:pPr algn="ctr"/>
            <a:r>
              <a:rPr lang="en-US" sz="3200" b="1" dirty="0" smtClean="0">
                <a:latin typeface="Calibri" pitchFamily="34" charset="0"/>
              </a:rPr>
              <a:t>Questions: 61, 8, 62, 63, 9, 70, 69, 65, 68  </a:t>
            </a:r>
            <a:endParaRPr lang="en-US" sz="32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The Government of Great Britain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King George III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The Ruler of Great Britain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He Inherited all his power from his royal parents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He was not elected by the people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He did not allow American colonists to be politicians in the British Parliament. </a:t>
            </a:r>
            <a:endParaRPr lang="en-US" dirty="0"/>
          </a:p>
        </p:txBody>
      </p:sp>
      <p:pic>
        <p:nvPicPr>
          <p:cNvPr id="29699" name="Picture 2" descr="http://www.dresselgenealogy.us/images/a9_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295525"/>
            <a:ext cx="2733675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2" descr="http://www.historyonthenet.com/Monarchy/monarchymai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066800"/>
            <a:ext cx="20097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Box 2"/>
          <p:cNvSpPr txBox="1">
            <a:spLocks noChangeArrowheads="1"/>
          </p:cNvSpPr>
          <p:nvPr/>
        </p:nvSpPr>
        <p:spPr bwMode="auto">
          <a:xfrm>
            <a:off x="3775075" y="552450"/>
            <a:ext cx="1857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4800"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F7A99F-E56A-4A65-83EB-148DA819F7D6}" type="slidenum">
              <a:rPr lang="en-US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http://upload.wikimedia.org/wikipedia/commons/5/52/Boston_Tea_Party_Currier_color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2075" y="1552575"/>
            <a:ext cx="641032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The Boston Tea Party - 1773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7B27-4161-492D-B878-B28ED454F04C}" type="slidenum">
              <a:rPr lang="en-US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The Revolutionary War - 1775</a:t>
            </a:r>
          </a:p>
        </p:txBody>
      </p:sp>
      <p:pic>
        <p:nvPicPr>
          <p:cNvPr id="31746" name="Picture 2" descr="http://ed101.bu.edu/StudentDoc/current/ED101sp09/apaez/battle%20of%20lexingt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0" y="1485900"/>
            <a:ext cx="638175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1136650" y="57150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3200"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6A8639-B135-4E49-BE6E-84B0C972203F}" type="slidenum">
              <a:rPr lang="en-US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A40906-A53E-4762-92CB-BECAFB8B4738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Question # </a:t>
            </a:r>
            <a:r>
              <a:rPr lang="en-US" b="1" dirty="0" smtClean="0"/>
              <a:t>61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2" cstate="print"/>
          <a:srcRect l="3750" t="1000" r="2250" b="2663"/>
          <a:stretch>
            <a:fillRect/>
          </a:stretch>
        </p:blipFill>
        <p:spPr bwMode="auto">
          <a:xfrm>
            <a:off x="762000" y="441964"/>
            <a:ext cx="7640320" cy="587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02033-5AAD-44F8-A460-A3A51B0522C3}" type="slidenum">
              <a:rPr lang="en-US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http://upload.wikimedia.org/wikipedia/commons/9/99/Emanuel_Gottlieb_Leutze_-_Columbus_Before_the_Que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0175" y="1419225"/>
            <a:ext cx="614362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Early Explorer Christopher Columbus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359C72-51D9-4336-BE50-8CD8ADFA69ED}" type="slidenum">
              <a:rPr lang="en-US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BE96D6-A6D5-4CAA-BCF2-873B3CD0D17C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3505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Question # </a:t>
            </a:r>
            <a:r>
              <a:rPr lang="en-US" b="1" dirty="0" smtClean="0"/>
              <a:t>69 and 70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Commanders in Chief of the British and American Armies</a:t>
            </a:r>
            <a:endParaRPr lang="en-US" b="1" dirty="0"/>
          </a:p>
        </p:txBody>
      </p:sp>
      <p:pic>
        <p:nvPicPr>
          <p:cNvPr id="35842" name="Picture 2" descr="http://upload.wikimedia.org/wikipedia/en/5/5c/Sirhenryclinton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1495425"/>
            <a:ext cx="4143375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6" descr="http://www.pocanticohills.org/washington/GW17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524000"/>
            <a:ext cx="4448175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F68A95-CBA2-47F1-9967-B4E3B322A77F}" type="slidenum">
              <a:rPr lang="en-US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http://www.emersonkent.com/images/american_revolution_campaig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114425"/>
            <a:ext cx="4810125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2" descr="http://www.warchat.org/pictures/american_revolutionary_war_british_disadvantage_w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819275"/>
            <a:ext cx="342900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D98ECA-ECDA-4AD8-967E-1DE79F47A16F}" type="slidenum">
              <a:rPr lang="en-US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jana-murray.com/wp-content/uploads/2010/07/unite-or-d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524000"/>
            <a:ext cx="629602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185C1-8170-4862-A46D-E88336EAC3E6}" type="slidenum">
              <a:rPr lang="en-US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http://www.liberalmagazine.net/wp/wp-content/uploads/2010/01/thomas_paine_v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6775" y="1333500"/>
            <a:ext cx="362902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Freedom and the Common American</a:t>
            </a:r>
            <a:endParaRPr lang="en-US" b="1" dirty="0"/>
          </a:p>
        </p:txBody>
      </p:sp>
      <p:pic>
        <p:nvPicPr>
          <p:cNvPr id="38915" name="Picture 4" descr="http://home.comcast.net/~harrisoncountykyus/military/images/image-of-revolutionary-war-patriot.jpg"/>
          <p:cNvPicPr>
            <a:picLocks noChangeAspect="1" noChangeArrowheads="1"/>
          </p:cNvPicPr>
          <p:nvPr/>
        </p:nvPicPr>
        <p:blipFill>
          <a:blip r:embed="rId3" cstate="print"/>
          <a:srcRect t="8208"/>
          <a:stretch>
            <a:fillRect/>
          </a:stretch>
        </p:blipFill>
        <p:spPr bwMode="auto">
          <a:xfrm>
            <a:off x="4495800" y="1182688"/>
            <a:ext cx="4400550" cy="471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B51ABD-A1AB-41A4-A124-D7D71873B0DF}" type="slidenum">
              <a:rPr lang="en-US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The Declaration of Independence</a:t>
            </a:r>
          </a:p>
        </p:txBody>
      </p:sp>
      <p:pic>
        <p:nvPicPr>
          <p:cNvPr id="39938" name="Picture 2" descr="http://cdn.indyposted.com/wp-content/uploads/2010/07/Printed-Declaration-of-Independence.jpg"/>
          <p:cNvPicPr>
            <a:picLocks noChangeAspect="1" noChangeArrowheads="1"/>
          </p:cNvPicPr>
          <p:nvPr/>
        </p:nvPicPr>
        <p:blipFill>
          <a:blip r:embed="rId2" cstate="print"/>
          <a:srcRect l="1800"/>
          <a:stretch>
            <a:fillRect/>
          </a:stretch>
        </p:blipFill>
        <p:spPr bwMode="auto">
          <a:xfrm>
            <a:off x="87782" y="1571625"/>
            <a:ext cx="4789018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4" descr="http://4.bp.blogspot.com/_JjLmrbWjcNw/TDDT8RlcClI/AAAAAAAAFxM/L3G6_Ij78hI/s1600/declaration-of-independence2-a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571625"/>
            <a:ext cx="4133850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DED1A7-7AFB-4C99-B2C6-A4C254D02F40}" type="slidenum">
              <a:rPr lang="en-US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BB93FA-DCFC-47B4-AECF-1F3836B10FFC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Question # </a:t>
            </a:r>
            <a:r>
              <a:rPr lang="en-US" b="1" dirty="0" smtClean="0"/>
              <a:t>62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21B6FB-917B-47B2-9C83-EFC338068876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Question # </a:t>
            </a:r>
            <a:r>
              <a:rPr lang="en-US" b="1" dirty="0" smtClean="0"/>
              <a:t>63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E9A05A-A086-4448-A437-01B884DD19BA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Question # </a:t>
            </a:r>
            <a:r>
              <a:rPr lang="en-US" b="1" dirty="0" smtClean="0"/>
              <a:t>8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5892C-AD43-46C0-B93A-DC6DA506B5C3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Question # </a:t>
            </a:r>
            <a:r>
              <a:rPr lang="en-US" b="1" dirty="0" smtClean="0"/>
              <a:t>9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http://pakalert.files.wordpress.com/2009/01/world-map-12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8915400" cy="61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rot="5400000" flipH="1" flipV="1">
            <a:off x="5753100" y="3086100"/>
            <a:ext cx="4572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 flipV="1">
            <a:off x="2743202" y="2362199"/>
            <a:ext cx="1600199" cy="4397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 rot="455663">
            <a:off x="914400" y="3106738"/>
            <a:ext cx="914400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rot="16200000" flipH="1">
            <a:off x="3581400" y="3352800"/>
            <a:ext cx="10668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105400" y="4114800"/>
            <a:ext cx="4572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E619D9-4300-4421-8BA1-907D7FE80DBC}" type="slidenum">
              <a:rPr lang="en-US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ChangeAspect="1" noChangeArrowheads="1"/>
          </p:cNvPicPr>
          <p:nvPr/>
        </p:nvPicPr>
        <p:blipFill>
          <a:blip r:embed="rId2" cstate="print"/>
          <a:srcRect l="3000" t="1000" r="2250" b="4000"/>
          <a:stretch>
            <a:fillRect/>
          </a:stretch>
        </p:blipFill>
        <p:spPr bwMode="auto">
          <a:xfrm>
            <a:off x="751840" y="441960"/>
            <a:ext cx="770128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4B52B1-3210-4F85-9A7B-17A4BB93BEA0}" type="slidenum">
              <a:rPr lang="en-US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0B53A2-1C50-4A7E-922B-918776CFF68D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3124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Question # </a:t>
            </a:r>
            <a:r>
              <a:rPr lang="en-US" b="1" dirty="0" smtClean="0"/>
              <a:t>69 and 70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The French Join with the Americans</a:t>
            </a:r>
            <a:endParaRPr lang="en-US" b="1" dirty="0"/>
          </a:p>
        </p:txBody>
      </p:sp>
      <p:pic>
        <p:nvPicPr>
          <p:cNvPr id="47106" name="Picture 4" descr="http://xenophongroup.com/mcjoynt/roch-6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600200"/>
            <a:ext cx="2895600" cy="487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6" descr="http://www.pocanticohills.org/washington/GW17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363663"/>
            <a:ext cx="4495800" cy="518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C65351-52E5-43B4-8444-365DA668C708}" type="slidenum">
              <a:rPr lang="en-US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http://4.bp.blogspot.com/_oIAhQMTG-dU/S7mIpTEL4BI/AAAAAAAAD1A/pOZt6vWGOks/s1600/american-war-independence-history-pictures-cornwallis+surrenders.jpg"/>
          <p:cNvPicPr>
            <a:picLocks noChangeAspect="1" noChangeArrowheads="1"/>
          </p:cNvPicPr>
          <p:nvPr/>
        </p:nvPicPr>
        <p:blipFill>
          <a:blip r:embed="rId2" cstate="print"/>
          <a:srcRect r="720" b="1088"/>
          <a:stretch>
            <a:fillRect/>
          </a:stretch>
        </p:blipFill>
        <p:spPr bwMode="auto">
          <a:xfrm>
            <a:off x="228600" y="457200"/>
            <a:ext cx="8624256" cy="5688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961546-2176-497C-A20A-A6ADB195E580}" type="slidenum">
              <a:rPr lang="en-US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08000" y="381000"/>
            <a:ext cx="8128000" cy="6096000"/>
            <a:chOff x="508000" y="381000"/>
            <a:chExt cx="8128000" cy="6096000"/>
          </a:xfrm>
        </p:grpSpPr>
        <p:pic>
          <p:nvPicPr>
            <p:cNvPr id="4915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8000" y="381000"/>
              <a:ext cx="8128000" cy="609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54" name="Picture 2" descr="President George Washingt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6655" y="945933"/>
              <a:ext cx="3959345" cy="4952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5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279" t="10338" r="46721" b="69743"/>
            <a:stretch>
              <a:fillRect/>
            </a:stretch>
          </p:blipFill>
          <p:spPr bwMode="auto">
            <a:xfrm>
              <a:off x="533400" y="4495800"/>
              <a:ext cx="4064000" cy="1214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CB0BAB-DA5D-4D37-AEF0-2D7E3C2333FB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2971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Question # </a:t>
            </a:r>
            <a:r>
              <a:rPr lang="en-US" b="1" dirty="0" smtClean="0"/>
              <a:t>69 and 70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638656-FCD3-4E89-9F9A-79EFDFB42A89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Question # </a:t>
            </a:r>
            <a:r>
              <a:rPr lang="en-US" b="1" dirty="0" smtClean="0"/>
              <a:t>65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0ED6DC-B8F5-4DEA-9D62-FEF7929A5799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Question # </a:t>
            </a:r>
            <a:r>
              <a:rPr lang="en-US" b="1" dirty="0" smtClean="0"/>
              <a:t>68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The Landing of Columb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6988" y="990600"/>
            <a:ext cx="6475412" cy="449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87C5C3-D7D7-4D15-BD01-770486086694}" type="slidenum">
              <a:rPr lang="en-US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E2E68D-211F-4CA4-8500-17C19B912D2C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Question # </a:t>
            </a:r>
            <a:r>
              <a:rPr lang="en-US" b="1" dirty="0" smtClean="0"/>
              <a:t>59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http://4.bp.blogspot.com/_zLYDH1KfaG8/TBb3ROaDBiI/AAAAAAAAAj0/zhQ4sZAmJ8E/s640/jamestown-1650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209675"/>
            <a:ext cx="6096000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The First Colonies - 1620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ACE51-B5DD-4D0E-8FBD-730C127A5989}" type="slidenum">
              <a:rPr lang="en-US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578E2C-FD64-474D-9146-C187EB2896F4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Question # </a:t>
            </a:r>
            <a:r>
              <a:rPr lang="en-US" b="1" dirty="0" smtClean="0"/>
              <a:t>58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FF5638-354C-4250-B5E0-2979073787BB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096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Question # </a:t>
            </a:r>
            <a:r>
              <a:rPr lang="en-US" b="1" dirty="0" smtClean="0"/>
              <a:t>60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http://farm3.static.flickr.com/2535/4134062229_8868d1d355_o.jpg"/>
          <p:cNvPicPr>
            <a:picLocks noChangeAspect="1" noChangeArrowheads="1"/>
          </p:cNvPicPr>
          <p:nvPr/>
        </p:nvPicPr>
        <p:blipFill>
          <a:blip r:embed="rId2" cstate="print"/>
          <a:srcRect b="8321"/>
          <a:stretch>
            <a:fillRect/>
          </a:stretch>
        </p:blipFill>
        <p:spPr bwMode="auto">
          <a:xfrm>
            <a:off x="155575" y="1333500"/>
            <a:ext cx="4352925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Colonists and Native Americans</a:t>
            </a:r>
          </a:p>
        </p:txBody>
      </p:sp>
      <p:pic>
        <p:nvPicPr>
          <p:cNvPr id="23555" name="Picture 8" descr="http://upload.wikimedia.org/wikipedia/en/f/fd/Early_American_Conflic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5813" y="1333500"/>
            <a:ext cx="4391025" cy="411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2793CF-8E1C-4FD8-BC3A-B87F7FC89C4E}" type="slidenum">
              <a:rPr lang="en-US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9209</TotalTime>
  <Words>231</Words>
  <Application>Microsoft Office PowerPoint</Application>
  <PresentationFormat>On-screen Show (4:3)</PresentationFormat>
  <Paragraphs>79</Paragraphs>
  <Slides>36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 Lesson 2 American History</vt:lpstr>
      <vt:lpstr>Early Explorer Christopher Columbus</vt:lpstr>
      <vt:lpstr>Slide 3</vt:lpstr>
      <vt:lpstr>Slide 4</vt:lpstr>
      <vt:lpstr>Slide 5</vt:lpstr>
      <vt:lpstr>The First Colonies - 1620</vt:lpstr>
      <vt:lpstr>Slide 7</vt:lpstr>
      <vt:lpstr>Slide 8</vt:lpstr>
      <vt:lpstr>Colonists and Native Americans</vt:lpstr>
      <vt:lpstr>Thanksgiving</vt:lpstr>
      <vt:lpstr>Slide 11</vt:lpstr>
      <vt:lpstr>Slide 12</vt:lpstr>
      <vt:lpstr>New England</vt:lpstr>
      <vt:lpstr> Lesson 2 American History</vt:lpstr>
      <vt:lpstr>The Government of Great Britain</vt:lpstr>
      <vt:lpstr>The Boston Tea Party - 1773</vt:lpstr>
      <vt:lpstr>The Revolutionary War - 1775</vt:lpstr>
      <vt:lpstr>Slide 18</vt:lpstr>
      <vt:lpstr>Slide 19</vt:lpstr>
      <vt:lpstr>Slide 20</vt:lpstr>
      <vt:lpstr>Commanders in Chief of the British and American Armies</vt:lpstr>
      <vt:lpstr>Slide 22</vt:lpstr>
      <vt:lpstr>Slide 23</vt:lpstr>
      <vt:lpstr>Freedom and the Common American</vt:lpstr>
      <vt:lpstr>The Declaration of Independence</vt:lpstr>
      <vt:lpstr>Slide 26</vt:lpstr>
      <vt:lpstr>Slide 27</vt:lpstr>
      <vt:lpstr>Slide 28</vt:lpstr>
      <vt:lpstr>Slide 29</vt:lpstr>
      <vt:lpstr>Slide 30</vt:lpstr>
      <vt:lpstr>Slide 31</vt:lpstr>
      <vt:lpstr>The French Join with the Americans</vt:lpstr>
      <vt:lpstr>Slide 33</vt:lpstr>
      <vt:lpstr>Slide 34</vt:lpstr>
      <vt:lpstr>Slide 35</vt:lpstr>
      <vt:lpstr>Slide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</dc:creator>
  <cp:lastModifiedBy> </cp:lastModifiedBy>
  <cp:revision>171</cp:revision>
  <dcterms:created xsi:type="dcterms:W3CDTF">2010-10-17T14:08:36Z</dcterms:created>
  <dcterms:modified xsi:type="dcterms:W3CDTF">2011-03-01T17:18:52Z</dcterms:modified>
</cp:coreProperties>
</file>